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E5404-A4EC-41E9-ABD7-D69B82D31B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726D7-BD62-493B-995C-7B54B2FEC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4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E5404-A4EC-41E9-ABD7-D69B82D31B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726D7-BD62-493B-995C-7B54B2FECA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65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8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0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4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2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1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8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0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3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8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5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57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5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33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10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0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2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3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9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8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0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4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3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69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9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18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34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1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8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7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9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77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15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09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3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9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4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6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07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31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84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07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67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80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0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7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7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14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71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6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21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8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578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25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326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57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43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9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34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75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5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9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10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35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3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92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5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51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508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90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69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549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527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25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30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52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29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35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9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618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856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51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33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26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6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200</Words>
  <Application>Microsoft Office PowerPoint</Application>
  <PresentationFormat>화면 슬라이드 쇼(4:3)</PresentationFormat>
  <Paragraphs>96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0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enjcat</cp:lastModifiedBy>
  <cp:revision>1</cp:revision>
  <dcterms:created xsi:type="dcterms:W3CDTF">2019-04-14T16:41:42Z</dcterms:created>
  <dcterms:modified xsi:type="dcterms:W3CDTF">2019-05-30T08:13:30Z</dcterms:modified>
</cp:coreProperties>
</file>